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2"/>
  </p:notesMasterIdLst>
  <p:handoutMasterIdLst>
    <p:handoutMasterId r:id="rId23"/>
  </p:handoutMasterIdLst>
  <p:sldIdLst>
    <p:sldId id="396" r:id="rId5"/>
    <p:sldId id="481" r:id="rId6"/>
    <p:sldId id="489" r:id="rId7"/>
    <p:sldId id="488" r:id="rId8"/>
    <p:sldId id="491" r:id="rId9"/>
    <p:sldId id="503" r:id="rId10"/>
    <p:sldId id="487" r:id="rId11"/>
    <p:sldId id="486" r:id="rId12"/>
    <p:sldId id="485" r:id="rId13"/>
    <p:sldId id="484" r:id="rId14"/>
    <p:sldId id="483" r:id="rId15"/>
    <p:sldId id="482" r:id="rId16"/>
    <p:sldId id="492" r:id="rId17"/>
    <p:sldId id="493" r:id="rId18"/>
    <p:sldId id="494" r:id="rId19"/>
    <p:sldId id="495" r:id="rId20"/>
    <p:sldId id="274" r:id="rId21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23" autoAdjust="0"/>
    <p:restoredTop sz="95033" autoAdjust="0"/>
  </p:normalViewPr>
  <p:slideViewPr>
    <p:cSldViewPr snapToGrid="0" snapToObjects="1">
      <p:cViewPr varScale="1">
        <p:scale>
          <a:sx n="67" d="100"/>
          <a:sy n="67" d="100"/>
        </p:scale>
        <p:origin x="75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716EA-C0E0-4C9F-8893-2AE5046AE48B}" type="datetime1">
              <a:rPr lang="pt-BR" smtClean="0"/>
              <a:t>22/06/2025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7717-0015-46A9-B3CC-4D0B256EA761}" type="datetime1">
              <a:rPr lang="pt-BR" smtClean="0"/>
              <a:pPr/>
              <a:t>22/06/2025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AEC87-DC29-70C4-85E8-D8BA84FE3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BB6AD08-111F-E53E-41B2-6CA1C2221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82AE4D2-618F-97A2-272F-6AB87BA9B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30798BE-894A-F46B-C242-A727629BC7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6338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87FF2-305D-4B04-1C2F-FF2F6A803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56C63F8E-E380-8698-2757-BFFAFE717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86C7D91-1267-F8F1-ACBC-A9BE23F3C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7D5E9F-381C-E50B-EB8E-7BCA6427D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868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7DB98-0928-E29C-AEBB-243A012BD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17A91C6-C5D5-0738-27A2-231D00DD3A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1B76219-00D7-F777-A765-83A9EDCBC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C2287A1-9698-1FA0-6412-C0D6E3C910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409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F604B-7C2D-A8E2-E20F-1DC64B314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8AD65B7-FDAA-7A77-8219-D4909090A6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C199E32-C7EB-3409-491F-B889E5A77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7DC8A5F-03EE-B7AC-C270-D5C3473C0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675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619DE-500A-CC90-3427-076042DCE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46C4414-1BF5-5D58-3657-7E85551281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B26FD77-6C4D-3AE5-080D-3A0551B8B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A89F937-7AD6-7DFE-DDB7-65B7FC68B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926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A29FD-D804-F4C7-1F64-5F54FDF23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42F3DA6F-B357-425D-0FCA-61BDD3948F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DBEDD0C-30AD-25F7-44F4-2D9E8E756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2D9A2D0-A5FD-26D4-85D4-5D4B1CDBE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4503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C625E-6960-68CE-DC75-2923B1949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B894962-79F3-683F-758B-4C5B3A1B65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B1224B2-7F10-6D66-E425-91DA4E148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C5DFC67-C2DD-3D3B-8572-959C26D310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9032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27F04-A8A2-7661-B5D4-A652453BC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22DA9E7B-B58A-A7A5-058E-AF3A8903B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33DF8EA-C503-ACAF-E17C-E6E9B3C83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C546CE5-DD33-C4C5-9A69-655FD31474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1018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9256-4A99-A607-98B6-DA7300B51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56F0059-6B12-DA90-0243-037FB2DCC4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3719BB8-2F91-B8E4-C51E-09AE50DA4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0E1C6CD-E48A-ECFF-D3CC-22AC639B5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272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3BE62-8550-453D-B54B-DA70C9F77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2E7113D3-C783-3D50-8F78-D2BBC7BC7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04C6A3D-A5AB-E866-6C76-3F7231045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0AC79DC-43AC-1F41-3CFE-49C0DCC7A8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17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CF2F4-7E57-F195-9C89-5BFB44CC5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3BA3ABBC-A5A9-21C3-24F4-90FDAC577D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DF66802-4189-1DF3-F0B7-4CFBFD1CB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E5C079C-D81B-7F92-9CD2-FDC0151C3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4134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157C-4277-4F89-5C44-09167A892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A5977579-D9BE-4302-C180-B336125EB6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BE7785E-3B47-A03C-362D-E96908C3E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9A5037B-D11F-0E57-02A6-9DF7A17CA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5333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FF38E-683D-9345-0C34-6A6722BEF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28623B5-F1C4-058F-38E1-7B274E5FEA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40615F3-A678-C6FB-DC70-E73B9B6F5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34FA929-6124-B46D-DCF5-F3DD40468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814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3EE34-B6DC-934E-BC1E-1E7461289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4EDC802B-28DA-006C-96AC-D15494901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148D481-5B59-0629-325E-CB8A7DEBC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8765199-D301-C67A-0AE2-7806F4F98A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0676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189BB-FF34-6F20-96D5-477BA37E5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4947957E-6A03-E9CE-F008-1F3610DBEB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D7DE524-29BA-2B42-82DB-79061B7D1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635B951-539F-A0C4-A512-9DC575E0D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4098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C844A-C2B3-9705-EFCB-F84A32D6C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CA9A58B-9B9F-CA42-8BA2-85C8AE1D7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2BD9F89-4442-BF55-5259-C3CBFB4A8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01B61B4-C65D-B375-911B-6F520A7EF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182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8305EB6C-0A76-4C55-9114-AEBCE741A889}" type="datetime1">
              <a:rPr lang="pt-BR" noProof="0" smtClean="0"/>
              <a:t>22/06/2025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E2BB6-8649-41E7-8E36-77A8E1D0557F}" type="datetime1">
              <a:rPr lang="pt-BR" noProof="0" smtClean="0"/>
              <a:t>22/06/2025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E8084E-E57D-41AA-A2A2-BDD817B04056}" type="datetime1">
              <a:rPr lang="pt-BR" noProof="0" smtClean="0"/>
              <a:t>22/06/2025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9C1D99-1AC7-4CF4-9BE0-5AAE590D0DFA}" type="datetime1">
              <a:rPr lang="pt-BR" noProof="0" smtClean="0"/>
              <a:t>22/06/2025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A15C7-49A1-401D-8227-E81C01F2EAF3}" type="datetime1">
              <a:rPr lang="pt-BR" noProof="0" smtClean="0"/>
              <a:t>22/06/2025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DE088-3EDC-45D6-A712-BBB527D160B6}" type="datetime1">
              <a:rPr lang="pt-BR" noProof="0" smtClean="0"/>
              <a:t>22/06/2025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349A7-941F-4E23-AC00-3652BE77822E}" type="datetime1">
              <a:rPr lang="pt-BR" noProof="0" smtClean="0"/>
              <a:t>22/06/2025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E008AF-9474-4193-86B2-2A50BFEFC837}" type="datetime1">
              <a:rPr lang="pt-BR" noProof="0" smtClean="0"/>
              <a:t>22/06/2025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961F71-2137-4697-90D0-6844DAA85C3E}" type="datetime1">
              <a:rPr lang="pt-BR" noProof="0" smtClean="0"/>
              <a:t>22/06/2025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667F6-ED5A-4487-81A6-22B06AC2E96D}" type="datetime1">
              <a:rPr lang="pt-BR" noProof="0" smtClean="0"/>
              <a:t>22/06/2025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EFCD36-051D-4035-8751-4A89CB019E57}" type="datetime1">
              <a:rPr lang="pt-BR" noProof="0" smtClean="0"/>
              <a:t>22/06/2025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AF524-6D8A-4C41-B460-D05B573E7127}" type="datetime1">
              <a:rPr lang="pt-BR" noProof="0" smtClean="0"/>
              <a:t>22/06/2025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AD5B1-1085-4C50-A4AC-ADCF3F641FF3}" type="datetime1">
              <a:rPr lang="pt-BR" noProof="0" smtClean="0"/>
              <a:t>22/06/2025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EE9E6-29B3-4F0F-9541-16EF4C40DDAE}" type="datetime1">
              <a:rPr lang="pt-BR" noProof="0" smtClean="0"/>
              <a:t>22/06/2025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91ADC-5A87-4ADB-AC2C-162F7EAFDF11}" type="datetime1">
              <a:rPr lang="pt-BR" noProof="0" smtClean="0"/>
              <a:t>22/06/2025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66C81-6B32-4C2A-B66D-48EB10E66F65}" type="datetime1">
              <a:rPr lang="pt-BR" noProof="0" smtClean="0"/>
              <a:t>22/06/2025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335F7-F78C-4176-B84C-23586D6A1FCB}" type="datetime1">
              <a:rPr lang="pt-BR" noProof="0" smtClean="0"/>
              <a:t>22/06/2025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A2B3D-47D5-475F-9C0B-4EA3140F31A4}" type="datetime1">
              <a:rPr lang="pt-BR" noProof="0" smtClean="0"/>
              <a:t>22/06/2025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6FF18-4E1F-9F76-FF06-DA872544C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BE89FE0C-E2CF-C51A-B7D1-51A8CED1A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7011DAC-ACAF-BF75-5143-2260B7578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Estruturas de decisão simples – Modulo 16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F3E665-16A2-1A21-2ABF-BEBF1EF96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58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D727B-B174-79C6-6CBC-25B534372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F7B843B6-DB4F-B135-E7DB-3D12A299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D9847EB-7C29-EA52-F57F-B6D24A8AF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749" y="10"/>
            <a:ext cx="12229500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12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EC36C-55F9-7F69-3CA3-640AFF2FC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00A5AB5A-E11C-3303-148E-9F61F0A80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204" y="-99596"/>
            <a:ext cx="12191980" cy="685799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DF56D77-257B-2258-A1BC-CC61E7DA3160}"/>
              </a:ext>
            </a:extLst>
          </p:cNvPr>
          <p:cNvSpPr txBox="1"/>
          <p:nvPr/>
        </p:nvSpPr>
        <p:spPr>
          <a:xfrm>
            <a:off x="2994660" y="2947154"/>
            <a:ext cx="6202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95DC94-4C6E-9C06-900D-5D0C8E79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" y="10"/>
            <a:ext cx="1216957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94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A2BD-2549-A96A-3F96-481A0C375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C41891B0-DD0A-BDEF-E023-3E81E34CA0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ECEC911-694D-4461-2D70-16703A810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547" y="10"/>
            <a:ext cx="12281094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37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96D8F-73A5-1506-067F-C8382A34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B5459A34-84E1-70CD-5C36-FA4621DEB4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F46E184-6B42-C094-D256-2140C355B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413" y="10"/>
            <a:ext cx="12210825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0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5C674-062A-D25D-FBD0-9348A97EA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F9315169-EDBE-F5B6-3F48-824E73507F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D19C5F0-EE4D-E07E-5FB4-00E129D84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9" y="10"/>
            <a:ext cx="12208337" cy="685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95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FC2D6-D8D7-C042-9D26-E26D0AF45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469C70DA-1FCE-C82E-B3FB-14EED40777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D71462B-DBC9-9080-072B-67D26C9EE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787" y="10"/>
            <a:ext cx="12271573" cy="685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30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68BA9-E36E-D028-ECC3-4038139A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418D3639-01AD-A4CD-7678-343FA3044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37C4AEE-1FC2-489F-19AB-BF843C137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9" y="10"/>
            <a:ext cx="12199489" cy="68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2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Agradecemos!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Fim da aula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F57D9-853D-9DA3-CE8A-19D109087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109A7863-6D66-E844-A4F8-C119AC411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D616D72-3FA5-501E-8E71-E3C549635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1046" y="0"/>
            <a:ext cx="1233304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62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2599-0353-5760-C2DC-757975E6B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3746E584-2875-D7C6-08B7-5407C3D45B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8F23F10-596A-AF89-827F-15C7E55B9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8751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4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BA143-04A4-431C-3883-EE9D2A683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8FF5F85E-F964-6D06-6BE7-4F3A868E9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558144A-C8D4-9AFA-58D1-126C34AEC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590" y="10"/>
            <a:ext cx="12243179" cy="685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6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5B4F6-5E00-05A2-761F-939DE7BB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D9360D86-0F76-6C73-21DC-D47A4BE9EE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5ADEF78-6848-F8F6-36AE-7F07EAA37EBE}"/>
              </a:ext>
            </a:extLst>
          </p:cNvPr>
          <p:cNvSpPr txBox="1"/>
          <p:nvPr/>
        </p:nvSpPr>
        <p:spPr>
          <a:xfrm>
            <a:off x="2994660" y="2947154"/>
            <a:ext cx="6202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835B00-FB21-2121-132E-1E23948BC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898" y="10"/>
            <a:ext cx="1226981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6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8101-BB11-CE72-4991-E7E7795D1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1FBFCD9D-2869-3BC4-E3DD-867B8E29AC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89E5A91-540B-9AD6-A4C5-8E0DD0C1F22C}"/>
              </a:ext>
            </a:extLst>
          </p:cNvPr>
          <p:cNvSpPr txBox="1"/>
          <p:nvPr/>
        </p:nvSpPr>
        <p:spPr>
          <a:xfrm>
            <a:off x="2994660" y="2947154"/>
            <a:ext cx="6202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4CF32AB-5FE1-5285-75CE-4AFCF80ED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902" y="10"/>
            <a:ext cx="12285805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48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99FB5-F4DB-98CA-2BAC-977A0F7CF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1C45B652-9E75-6E7A-F1E7-C0B6F0D3A5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942BA63-A467-CEDE-CF97-A8E1EE68E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2" y="10"/>
            <a:ext cx="12182017" cy="686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81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5BE02-67A7-F0CF-9189-70AB84658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BC7FD98-108F-6DB3-5AC2-DF9A59CBC3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19FB748-9333-4F4E-E685-4DA72DD5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" y="10"/>
            <a:ext cx="12178246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78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F0DF3-8E93-6444-ABCC-2296F5CF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901FF539-DAA5-DC86-B3D8-F9ADB061E2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08CB12A-3238-3EEF-3E81-D9041AF51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" y="10"/>
            <a:ext cx="1217209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653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10_TF22566005_Win32" id="{1FE15E78-71C6-4ADF-885B-997C2E84CB56}" vid="{D5F81D91-54CE-45CD-A8B2-CD19AFE359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1822</TotalTime>
  <Words>32</Words>
  <Application>Microsoft Office PowerPoint</Application>
  <PresentationFormat>Widescreen</PresentationFormat>
  <Paragraphs>21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Celestial</vt:lpstr>
      <vt:lpstr>Estruturas de decisão simples – Modulo 16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Agradecemos!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JAQUELINE DOS SANTOS RICARDO LEAO</dc:creator>
  <cp:lastModifiedBy>JAQUELINE DOS SANTOS RICARDO LEAO</cp:lastModifiedBy>
  <cp:revision>20</cp:revision>
  <dcterms:created xsi:type="dcterms:W3CDTF">2025-03-05T19:26:57Z</dcterms:created>
  <dcterms:modified xsi:type="dcterms:W3CDTF">2025-06-22T17:25:46Z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